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2" autoAdjust="0"/>
    <p:restoredTop sz="94660"/>
  </p:normalViewPr>
  <p:slideViewPr>
    <p:cSldViewPr snapToGrid="0">
      <p:cViewPr>
        <p:scale>
          <a:sx n="62" d="100"/>
          <a:sy n="62" d="100"/>
        </p:scale>
        <p:origin x="2107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01CE-B1E9-4A77-A6DB-A24D10670483}" type="datetimeFigureOut">
              <a:rPr kumimoji="1" lang="ja-JP" altLang="en-US" smtClean="0"/>
              <a:t>2023/7/2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B2D09-CDB8-46CA-AAC8-70B0C37C68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155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01CE-B1E9-4A77-A6DB-A24D10670483}" type="datetimeFigureOut">
              <a:rPr kumimoji="1" lang="ja-JP" altLang="en-US" smtClean="0"/>
              <a:t>2023/7/2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B2D09-CDB8-46CA-AAC8-70B0C37C68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5766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01CE-B1E9-4A77-A6DB-A24D10670483}" type="datetimeFigureOut">
              <a:rPr kumimoji="1" lang="ja-JP" altLang="en-US" smtClean="0"/>
              <a:t>2023/7/2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B2D09-CDB8-46CA-AAC8-70B0C37C68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9681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01CE-B1E9-4A77-A6DB-A24D10670483}" type="datetimeFigureOut">
              <a:rPr kumimoji="1" lang="ja-JP" altLang="en-US" smtClean="0"/>
              <a:t>2023/7/2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B2D09-CDB8-46CA-AAC8-70B0C37C68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5185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01CE-B1E9-4A77-A6DB-A24D10670483}" type="datetimeFigureOut">
              <a:rPr kumimoji="1" lang="ja-JP" altLang="en-US" smtClean="0"/>
              <a:t>2023/7/2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B2D09-CDB8-46CA-AAC8-70B0C37C68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583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01CE-B1E9-4A77-A6DB-A24D10670483}" type="datetimeFigureOut">
              <a:rPr kumimoji="1" lang="ja-JP" altLang="en-US" smtClean="0"/>
              <a:t>2023/7/2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B2D09-CDB8-46CA-AAC8-70B0C37C68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0789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01CE-B1E9-4A77-A6DB-A24D10670483}" type="datetimeFigureOut">
              <a:rPr kumimoji="1" lang="ja-JP" altLang="en-US" smtClean="0"/>
              <a:t>2023/7/2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B2D09-CDB8-46CA-AAC8-70B0C37C68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0028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01CE-B1E9-4A77-A6DB-A24D10670483}" type="datetimeFigureOut">
              <a:rPr kumimoji="1" lang="ja-JP" altLang="en-US" smtClean="0"/>
              <a:t>2023/7/2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B2D09-CDB8-46CA-AAC8-70B0C37C68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5419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01CE-B1E9-4A77-A6DB-A24D10670483}" type="datetimeFigureOut">
              <a:rPr kumimoji="1" lang="ja-JP" altLang="en-US" smtClean="0"/>
              <a:t>2023/7/2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B2D09-CDB8-46CA-AAC8-70B0C37C68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7247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01CE-B1E9-4A77-A6DB-A24D10670483}" type="datetimeFigureOut">
              <a:rPr kumimoji="1" lang="ja-JP" altLang="en-US" smtClean="0"/>
              <a:t>2023/7/2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B2D09-CDB8-46CA-AAC8-70B0C37C68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9014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01CE-B1E9-4A77-A6DB-A24D10670483}" type="datetimeFigureOut">
              <a:rPr kumimoji="1" lang="ja-JP" altLang="en-US" smtClean="0"/>
              <a:t>2023/7/2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B2D09-CDB8-46CA-AAC8-70B0C37C68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9650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201CE-B1E9-4A77-A6DB-A24D10670483}" type="datetimeFigureOut">
              <a:rPr kumimoji="1" lang="ja-JP" altLang="en-US" smtClean="0"/>
              <a:t>2023/7/2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B2D09-CDB8-46CA-AAC8-70B0C37C68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8204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01CCADF2-7F5D-E802-0DEA-364F8B8D61E9}"/>
              </a:ext>
            </a:extLst>
          </p:cNvPr>
          <p:cNvSpPr/>
          <p:nvPr/>
        </p:nvSpPr>
        <p:spPr>
          <a:xfrm>
            <a:off x="79587" y="140649"/>
            <a:ext cx="6703984" cy="214347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FA10D871-F0A2-6813-9830-E50CF54BF45E}"/>
              </a:ext>
            </a:extLst>
          </p:cNvPr>
          <p:cNvCxnSpPr>
            <a:cxnSpLocks/>
          </p:cNvCxnSpPr>
          <p:nvPr/>
        </p:nvCxnSpPr>
        <p:spPr>
          <a:xfrm>
            <a:off x="1300925" y="140649"/>
            <a:ext cx="0" cy="21434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AF40CD13-3EC0-FC9D-059B-8791AE199D36}"/>
              </a:ext>
            </a:extLst>
          </p:cNvPr>
          <p:cNvCxnSpPr>
            <a:cxnSpLocks/>
          </p:cNvCxnSpPr>
          <p:nvPr/>
        </p:nvCxnSpPr>
        <p:spPr>
          <a:xfrm>
            <a:off x="4717894" y="750489"/>
            <a:ext cx="0" cy="40404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689916DD-4F73-50FC-65B6-B65DBCA6DA16}"/>
              </a:ext>
            </a:extLst>
          </p:cNvPr>
          <p:cNvCxnSpPr>
            <a:cxnSpLocks/>
          </p:cNvCxnSpPr>
          <p:nvPr/>
        </p:nvCxnSpPr>
        <p:spPr>
          <a:xfrm>
            <a:off x="5703710" y="750489"/>
            <a:ext cx="0" cy="40404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010934B-59B3-C46E-7C0B-273263A18238}"/>
              </a:ext>
            </a:extLst>
          </p:cNvPr>
          <p:cNvSpPr txBox="1"/>
          <p:nvPr/>
        </p:nvSpPr>
        <p:spPr>
          <a:xfrm>
            <a:off x="178875" y="370416"/>
            <a:ext cx="1022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latin typeface="+mn-ea"/>
              </a:rPr>
              <a:t>氏　名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CE9003F-72D6-5253-0859-ED0026A3FB77}"/>
              </a:ext>
            </a:extLst>
          </p:cNvPr>
          <p:cNvSpPr txBox="1"/>
          <p:nvPr/>
        </p:nvSpPr>
        <p:spPr>
          <a:xfrm>
            <a:off x="178876" y="768100"/>
            <a:ext cx="1022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latin typeface="+mn-ea"/>
              </a:rPr>
              <a:t>学校名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9B149691-47D0-330A-EAE7-0832005CBE05}"/>
              </a:ext>
            </a:extLst>
          </p:cNvPr>
          <p:cNvSpPr txBox="1"/>
          <p:nvPr/>
        </p:nvSpPr>
        <p:spPr>
          <a:xfrm>
            <a:off x="4830122" y="778359"/>
            <a:ext cx="814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latin typeface="+mn-ea"/>
              </a:rPr>
              <a:t>学  年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AFDB498-3286-E8CB-9FDD-2E265276024C}"/>
              </a:ext>
            </a:extLst>
          </p:cNvPr>
          <p:cNvSpPr txBox="1"/>
          <p:nvPr/>
        </p:nvSpPr>
        <p:spPr>
          <a:xfrm>
            <a:off x="186797" y="1190194"/>
            <a:ext cx="1022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latin typeface="+mn-ea"/>
              </a:rPr>
              <a:t>題　名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5AD9CAE-0350-C038-9011-8BB45BF870D7}"/>
              </a:ext>
            </a:extLst>
          </p:cNvPr>
          <p:cNvSpPr txBox="1"/>
          <p:nvPr/>
        </p:nvSpPr>
        <p:spPr>
          <a:xfrm>
            <a:off x="126566" y="1660333"/>
            <a:ext cx="13610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+mn-ea"/>
              </a:rPr>
              <a:t>絵を描いた</a:t>
            </a:r>
            <a:endParaRPr kumimoji="1" lang="en-US" altLang="ja-JP" sz="1400" b="1" dirty="0">
              <a:latin typeface="+mn-ea"/>
            </a:endParaRPr>
          </a:p>
          <a:p>
            <a:r>
              <a:rPr kumimoji="1" lang="ja-JP" altLang="en-US" sz="1400" b="1" dirty="0">
                <a:latin typeface="+mn-ea"/>
              </a:rPr>
              <a:t>感想</a:t>
            </a:r>
            <a:r>
              <a:rPr kumimoji="1" lang="en-US" altLang="ja-JP" sz="900" b="1" dirty="0">
                <a:latin typeface="+mn-ea"/>
              </a:rPr>
              <a:t>(</a:t>
            </a:r>
            <a:r>
              <a:rPr kumimoji="1" lang="ja-JP" altLang="en-US" sz="900" b="1" dirty="0">
                <a:latin typeface="+mn-ea"/>
              </a:rPr>
              <a:t>かんそう）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396724E-A2D7-3C13-0A88-A1497A922DFE}"/>
              </a:ext>
            </a:extLst>
          </p:cNvPr>
          <p:cNvSpPr txBox="1"/>
          <p:nvPr/>
        </p:nvSpPr>
        <p:spPr>
          <a:xfrm>
            <a:off x="220694" y="168723"/>
            <a:ext cx="9330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>
                <a:latin typeface="+mn-ea"/>
              </a:rPr>
              <a:t>ふりがな</a:t>
            </a:r>
          </a:p>
        </p:txBody>
      </p: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4CE5A4BF-52B2-4A6D-DB7E-A3ED90349A3F}"/>
              </a:ext>
            </a:extLst>
          </p:cNvPr>
          <p:cNvCxnSpPr/>
          <p:nvPr/>
        </p:nvCxnSpPr>
        <p:spPr>
          <a:xfrm>
            <a:off x="52424" y="745572"/>
            <a:ext cx="670398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8F4F53F8-39AD-E2ED-DB37-76B6B1609FC4}"/>
              </a:ext>
            </a:extLst>
          </p:cNvPr>
          <p:cNvCxnSpPr/>
          <p:nvPr/>
        </p:nvCxnSpPr>
        <p:spPr>
          <a:xfrm>
            <a:off x="79587" y="1154530"/>
            <a:ext cx="670398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40081414-2341-3F9A-34DC-195BE1893D26}"/>
              </a:ext>
            </a:extLst>
          </p:cNvPr>
          <p:cNvCxnSpPr/>
          <p:nvPr/>
        </p:nvCxnSpPr>
        <p:spPr>
          <a:xfrm>
            <a:off x="0" y="2371744"/>
            <a:ext cx="6858000" cy="0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F157586E-057C-B4E6-EB26-5ED401ADED8A}"/>
              </a:ext>
            </a:extLst>
          </p:cNvPr>
          <p:cNvSpPr txBox="1"/>
          <p:nvPr/>
        </p:nvSpPr>
        <p:spPr>
          <a:xfrm>
            <a:off x="2894630" y="2352218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/>
              <a:t>切り取り線</a:t>
            </a:r>
          </a:p>
        </p:txBody>
      </p:sp>
      <p:cxnSp>
        <p:nvCxnSpPr>
          <p:cNvPr id="77" name="直線コネクタ 76">
            <a:extLst>
              <a:ext uri="{FF2B5EF4-FFF2-40B4-BE49-F238E27FC236}">
                <a16:creationId xmlns:a16="http://schemas.microsoft.com/office/drawing/2014/main" id="{8963D44B-53BA-2B50-0118-4AD94BE96A32}"/>
              </a:ext>
            </a:extLst>
          </p:cNvPr>
          <p:cNvCxnSpPr/>
          <p:nvPr/>
        </p:nvCxnSpPr>
        <p:spPr>
          <a:xfrm>
            <a:off x="66599" y="1153152"/>
            <a:ext cx="670398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コネクタ 77">
            <a:extLst>
              <a:ext uri="{FF2B5EF4-FFF2-40B4-BE49-F238E27FC236}">
                <a16:creationId xmlns:a16="http://schemas.microsoft.com/office/drawing/2014/main" id="{65052E03-4398-7E3E-FB55-B79A4A092345}"/>
              </a:ext>
            </a:extLst>
          </p:cNvPr>
          <p:cNvCxnSpPr/>
          <p:nvPr/>
        </p:nvCxnSpPr>
        <p:spPr>
          <a:xfrm>
            <a:off x="72496" y="1562110"/>
            <a:ext cx="670398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コネクタ 80">
            <a:extLst>
              <a:ext uri="{FF2B5EF4-FFF2-40B4-BE49-F238E27FC236}">
                <a16:creationId xmlns:a16="http://schemas.microsoft.com/office/drawing/2014/main" id="{B8B32AC1-798A-692C-46AF-4C74B1F1BC5F}"/>
              </a:ext>
            </a:extLst>
          </p:cNvPr>
          <p:cNvCxnSpPr>
            <a:cxnSpLocks/>
          </p:cNvCxnSpPr>
          <p:nvPr/>
        </p:nvCxnSpPr>
        <p:spPr>
          <a:xfrm>
            <a:off x="1814354" y="358059"/>
            <a:ext cx="427468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線コネクタ 82">
            <a:extLst>
              <a:ext uri="{FF2B5EF4-FFF2-40B4-BE49-F238E27FC236}">
                <a16:creationId xmlns:a16="http://schemas.microsoft.com/office/drawing/2014/main" id="{7E614EA5-3567-B489-C354-C12E456831B9}"/>
              </a:ext>
            </a:extLst>
          </p:cNvPr>
          <p:cNvCxnSpPr>
            <a:cxnSpLocks/>
          </p:cNvCxnSpPr>
          <p:nvPr/>
        </p:nvCxnSpPr>
        <p:spPr>
          <a:xfrm>
            <a:off x="166518" y="370416"/>
            <a:ext cx="92787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D1AB67DC-61A6-6882-1493-54890AC41A4C}"/>
              </a:ext>
            </a:extLst>
          </p:cNvPr>
          <p:cNvSpPr txBox="1"/>
          <p:nvPr/>
        </p:nvSpPr>
        <p:spPr>
          <a:xfrm>
            <a:off x="3587127" y="795455"/>
            <a:ext cx="11177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latin typeface="+mn-ea"/>
              </a:rPr>
              <a:t>小学校</a:t>
            </a:r>
          </a:p>
        </p:txBody>
      </p:sp>
      <p:sp>
        <p:nvSpPr>
          <p:cNvPr id="88" name="正方形/長方形 87">
            <a:extLst>
              <a:ext uri="{FF2B5EF4-FFF2-40B4-BE49-F238E27FC236}">
                <a16:creationId xmlns:a16="http://schemas.microsoft.com/office/drawing/2014/main" id="{7607FC14-81CF-FFE6-3143-D66506D3E23B}"/>
              </a:ext>
            </a:extLst>
          </p:cNvPr>
          <p:cNvSpPr/>
          <p:nvPr/>
        </p:nvSpPr>
        <p:spPr>
          <a:xfrm>
            <a:off x="59687" y="2653797"/>
            <a:ext cx="6703984" cy="214347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9" name="直線コネクタ 88">
            <a:extLst>
              <a:ext uri="{FF2B5EF4-FFF2-40B4-BE49-F238E27FC236}">
                <a16:creationId xmlns:a16="http://schemas.microsoft.com/office/drawing/2014/main" id="{60A3F363-6257-C8FC-D8D9-3D7CFF8D19C6}"/>
              </a:ext>
            </a:extLst>
          </p:cNvPr>
          <p:cNvCxnSpPr>
            <a:cxnSpLocks/>
          </p:cNvCxnSpPr>
          <p:nvPr/>
        </p:nvCxnSpPr>
        <p:spPr>
          <a:xfrm>
            <a:off x="1281025" y="2653797"/>
            <a:ext cx="0" cy="21434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コネクタ 89">
            <a:extLst>
              <a:ext uri="{FF2B5EF4-FFF2-40B4-BE49-F238E27FC236}">
                <a16:creationId xmlns:a16="http://schemas.microsoft.com/office/drawing/2014/main" id="{1490592A-4867-D089-EF33-DB660FA5EFD3}"/>
              </a:ext>
            </a:extLst>
          </p:cNvPr>
          <p:cNvCxnSpPr>
            <a:cxnSpLocks/>
          </p:cNvCxnSpPr>
          <p:nvPr/>
        </p:nvCxnSpPr>
        <p:spPr>
          <a:xfrm>
            <a:off x="4697994" y="3263637"/>
            <a:ext cx="0" cy="40404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線コネクタ 90">
            <a:extLst>
              <a:ext uri="{FF2B5EF4-FFF2-40B4-BE49-F238E27FC236}">
                <a16:creationId xmlns:a16="http://schemas.microsoft.com/office/drawing/2014/main" id="{E17D4537-0A79-E780-4CDD-07DDEE52E5F8}"/>
              </a:ext>
            </a:extLst>
          </p:cNvPr>
          <p:cNvCxnSpPr>
            <a:cxnSpLocks/>
          </p:cNvCxnSpPr>
          <p:nvPr/>
        </p:nvCxnSpPr>
        <p:spPr>
          <a:xfrm>
            <a:off x="5683810" y="3263637"/>
            <a:ext cx="0" cy="40404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1440CACA-0509-33F2-B90C-234289BAE031}"/>
              </a:ext>
            </a:extLst>
          </p:cNvPr>
          <p:cNvSpPr txBox="1"/>
          <p:nvPr/>
        </p:nvSpPr>
        <p:spPr>
          <a:xfrm>
            <a:off x="158975" y="2883564"/>
            <a:ext cx="1022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latin typeface="+mn-ea"/>
              </a:rPr>
              <a:t>氏　名</a:t>
            </a:r>
          </a:p>
        </p:txBody>
      </p:sp>
      <p:sp>
        <p:nvSpPr>
          <p:cNvPr id="93" name="テキスト ボックス 92">
            <a:extLst>
              <a:ext uri="{FF2B5EF4-FFF2-40B4-BE49-F238E27FC236}">
                <a16:creationId xmlns:a16="http://schemas.microsoft.com/office/drawing/2014/main" id="{565C5CC8-8A5D-F71C-A83B-FE9C30A40DC6}"/>
              </a:ext>
            </a:extLst>
          </p:cNvPr>
          <p:cNvSpPr txBox="1"/>
          <p:nvPr/>
        </p:nvSpPr>
        <p:spPr>
          <a:xfrm>
            <a:off x="158976" y="3281248"/>
            <a:ext cx="1022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latin typeface="+mn-ea"/>
              </a:rPr>
              <a:t>学校名</a:t>
            </a:r>
          </a:p>
        </p:txBody>
      </p:sp>
      <p:sp>
        <p:nvSpPr>
          <p:cNvPr id="94" name="テキスト ボックス 93">
            <a:extLst>
              <a:ext uri="{FF2B5EF4-FFF2-40B4-BE49-F238E27FC236}">
                <a16:creationId xmlns:a16="http://schemas.microsoft.com/office/drawing/2014/main" id="{B137750A-989B-279D-71DE-F3D0D511EBBD}"/>
              </a:ext>
            </a:extLst>
          </p:cNvPr>
          <p:cNvSpPr txBox="1"/>
          <p:nvPr/>
        </p:nvSpPr>
        <p:spPr>
          <a:xfrm>
            <a:off x="4810222" y="3291507"/>
            <a:ext cx="814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latin typeface="+mn-ea"/>
              </a:rPr>
              <a:t>学  年</a:t>
            </a:r>
          </a:p>
        </p:txBody>
      </p:sp>
      <p:sp>
        <p:nvSpPr>
          <p:cNvPr id="95" name="テキスト ボックス 94">
            <a:extLst>
              <a:ext uri="{FF2B5EF4-FFF2-40B4-BE49-F238E27FC236}">
                <a16:creationId xmlns:a16="http://schemas.microsoft.com/office/drawing/2014/main" id="{CF59C0DA-2A57-E578-14FC-B686B70024C0}"/>
              </a:ext>
            </a:extLst>
          </p:cNvPr>
          <p:cNvSpPr txBox="1"/>
          <p:nvPr/>
        </p:nvSpPr>
        <p:spPr>
          <a:xfrm>
            <a:off x="166897" y="3703342"/>
            <a:ext cx="1022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latin typeface="+mn-ea"/>
              </a:rPr>
              <a:t>題　名</a:t>
            </a:r>
          </a:p>
        </p:txBody>
      </p:sp>
      <p:sp>
        <p:nvSpPr>
          <p:cNvPr id="96" name="テキスト ボックス 95">
            <a:extLst>
              <a:ext uri="{FF2B5EF4-FFF2-40B4-BE49-F238E27FC236}">
                <a16:creationId xmlns:a16="http://schemas.microsoft.com/office/drawing/2014/main" id="{B3E9DDCC-AE57-6267-A995-B646DF466251}"/>
              </a:ext>
            </a:extLst>
          </p:cNvPr>
          <p:cNvSpPr txBox="1"/>
          <p:nvPr/>
        </p:nvSpPr>
        <p:spPr>
          <a:xfrm>
            <a:off x="106666" y="4173481"/>
            <a:ext cx="13610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+mn-ea"/>
              </a:rPr>
              <a:t>絵を描いた</a:t>
            </a:r>
            <a:endParaRPr kumimoji="1" lang="en-US" altLang="ja-JP" sz="1400" b="1" dirty="0">
              <a:latin typeface="+mn-ea"/>
            </a:endParaRPr>
          </a:p>
          <a:p>
            <a:r>
              <a:rPr kumimoji="1" lang="ja-JP" altLang="en-US" sz="1400" b="1" dirty="0">
                <a:latin typeface="+mn-ea"/>
              </a:rPr>
              <a:t>感想</a:t>
            </a:r>
            <a:r>
              <a:rPr kumimoji="1" lang="en-US" altLang="ja-JP" sz="900" b="1" dirty="0">
                <a:latin typeface="+mn-ea"/>
              </a:rPr>
              <a:t>(</a:t>
            </a:r>
            <a:r>
              <a:rPr kumimoji="1" lang="ja-JP" altLang="en-US" sz="900" b="1" dirty="0">
                <a:latin typeface="+mn-ea"/>
              </a:rPr>
              <a:t>かんそう）</a:t>
            </a:r>
          </a:p>
        </p:txBody>
      </p:sp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84C068F3-BE4B-9227-DCE3-B00D6BB53074}"/>
              </a:ext>
            </a:extLst>
          </p:cNvPr>
          <p:cNvSpPr txBox="1"/>
          <p:nvPr/>
        </p:nvSpPr>
        <p:spPr>
          <a:xfrm>
            <a:off x="200794" y="2681871"/>
            <a:ext cx="9330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>
                <a:latin typeface="+mn-ea"/>
              </a:rPr>
              <a:t>ふりがな</a:t>
            </a:r>
          </a:p>
        </p:txBody>
      </p:sp>
      <p:cxnSp>
        <p:nvCxnSpPr>
          <p:cNvPr id="98" name="直線コネクタ 97">
            <a:extLst>
              <a:ext uri="{FF2B5EF4-FFF2-40B4-BE49-F238E27FC236}">
                <a16:creationId xmlns:a16="http://schemas.microsoft.com/office/drawing/2014/main" id="{8766CF8F-4150-CFA6-F375-F342E992D01B}"/>
              </a:ext>
            </a:extLst>
          </p:cNvPr>
          <p:cNvCxnSpPr/>
          <p:nvPr/>
        </p:nvCxnSpPr>
        <p:spPr>
          <a:xfrm>
            <a:off x="32524" y="3258720"/>
            <a:ext cx="670398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線コネクタ 98">
            <a:extLst>
              <a:ext uri="{FF2B5EF4-FFF2-40B4-BE49-F238E27FC236}">
                <a16:creationId xmlns:a16="http://schemas.microsoft.com/office/drawing/2014/main" id="{4AA7E4BE-E982-64F5-24C9-28312B3D325D}"/>
              </a:ext>
            </a:extLst>
          </p:cNvPr>
          <p:cNvCxnSpPr/>
          <p:nvPr/>
        </p:nvCxnSpPr>
        <p:spPr>
          <a:xfrm>
            <a:off x="59687" y="3667678"/>
            <a:ext cx="670398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直線コネクタ 99">
            <a:extLst>
              <a:ext uri="{FF2B5EF4-FFF2-40B4-BE49-F238E27FC236}">
                <a16:creationId xmlns:a16="http://schemas.microsoft.com/office/drawing/2014/main" id="{B30B1818-481D-C033-540E-D75D7E905FCA}"/>
              </a:ext>
            </a:extLst>
          </p:cNvPr>
          <p:cNvCxnSpPr/>
          <p:nvPr/>
        </p:nvCxnSpPr>
        <p:spPr>
          <a:xfrm>
            <a:off x="-32257" y="2566935"/>
            <a:ext cx="6858000" cy="0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線コネクタ 100">
            <a:extLst>
              <a:ext uri="{FF2B5EF4-FFF2-40B4-BE49-F238E27FC236}">
                <a16:creationId xmlns:a16="http://schemas.microsoft.com/office/drawing/2014/main" id="{8A060A20-22DD-2514-A35A-43507801D8B8}"/>
              </a:ext>
            </a:extLst>
          </p:cNvPr>
          <p:cNvCxnSpPr/>
          <p:nvPr/>
        </p:nvCxnSpPr>
        <p:spPr>
          <a:xfrm>
            <a:off x="-7543" y="4884892"/>
            <a:ext cx="6858000" cy="0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テキスト ボックス 101">
            <a:extLst>
              <a:ext uri="{FF2B5EF4-FFF2-40B4-BE49-F238E27FC236}">
                <a16:creationId xmlns:a16="http://schemas.microsoft.com/office/drawing/2014/main" id="{A5C80EE4-03D8-3564-AF66-BE2CA37735CF}"/>
              </a:ext>
            </a:extLst>
          </p:cNvPr>
          <p:cNvSpPr txBox="1"/>
          <p:nvPr/>
        </p:nvSpPr>
        <p:spPr>
          <a:xfrm>
            <a:off x="2961229" y="4865366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/>
              <a:t>切り取り線</a:t>
            </a:r>
          </a:p>
        </p:txBody>
      </p:sp>
      <p:cxnSp>
        <p:nvCxnSpPr>
          <p:cNvPr id="104" name="直線コネクタ 103">
            <a:extLst>
              <a:ext uri="{FF2B5EF4-FFF2-40B4-BE49-F238E27FC236}">
                <a16:creationId xmlns:a16="http://schemas.microsoft.com/office/drawing/2014/main" id="{A30DB129-D475-D774-2F0E-3075B998BA90}"/>
              </a:ext>
            </a:extLst>
          </p:cNvPr>
          <p:cNvCxnSpPr/>
          <p:nvPr/>
        </p:nvCxnSpPr>
        <p:spPr>
          <a:xfrm>
            <a:off x="46699" y="3666300"/>
            <a:ext cx="670398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直線コネクタ 104">
            <a:extLst>
              <a:ext uri="{FF2B5EF4-FFF2-40B4-BE49-F238E27FC236}">
                <a16:creationId xmlns:a16="http://schemas.microsoft.com/office/drawing/2014/main" id="{3EE4A092-ACEE-810A-A522-BE9ADDAF55FA}"/>
              </a:ext>
            </a:extLst>
          </p:cNvPr>
          <p:cNvCxnSpPr/>
          <p:nvPr/>
        </p:nvCxnSpPr>
        <p:spPr>
          <a:xfrm>
            <a:off x="52596" y="4075258"/>
            <a:ext cx="670398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直線コネクタ 105">
            <a:extLst>
              <a:ext uri="{FF2B5EF4-FFF2-40B4-BE49-F238E27FC236}">
                <a16:creationId xmlns:a16="http://schemas.microsoft.com/office/drawing/2014/main" id="{DC23922C-3544-926C-FD9C-1597EFDA470A}"/>
              </a:ext>
            </a:extLst>
          </p:cNvPr>
          <p:cNvCxnSpPr>
            <a:cxnSpLocks/>
          </p:cNvCxnSpPr>
          <p:nvPr/>
        </p:nvCxnSpPr>
        <p:spPr>
          <a:xfrm>
            <a:off x="1794454" y="2871207"/>
            <a:ext cx="427468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直線コネクタ 106">
            <a:extLst>
              <a:ext uri="{FF2B5EF4-FFF2-40B4-BE49-F238E27FC236}">
                <a16:creationId xmlns:a16="http://schemas.microsoft.com/office/drawing/2014/main" id="{E0BC3B2D-EAD5-4400-1732-7703E179D1E4}"/>
              </a:ext>
            </a:extLst>
          </p:cNvPr>
          <p:cNvCxnSpPr>
            <a:cxnSpLocks/>
          </p:cNvCxnSpPr>
          <p:nvPr/>
        </p:nvCxnSpPr>
        <p:spPr>
          <a:xfrm>
            <a:off x="146618" y="2883564"/>
            <a:ext cx="92787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テキスト ボックス 107">
            <a:extLst>
              <a:ext uri="{FF2B5EF4-FFF2-40B4-BE49-F238E27FC236}">
                <a16:creationId xmlns:a16="http://schemas.microsoft.com/office/drawing/2014/main" id="{D4737FE9-43DC-5886-E7BD-BC219D936568}"/>
              </a:ext>
            </a:extLst>
          </p:cNvPr>
          <p:cNvSpPr txBox="1"/>
          <p:nvPr/>
        </p:nvSpPr>
        <p:spPr>
          <a:xfrm>
            <a:off x="3567227" y="3308603"/>
            <a:ext cx="11177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latin typeface="+mn-ea"/>
              </a:rPr>
              <a:t>小学校</a:t>
            </a:r>
          </a:p>
        </p:txBody>
      </p:sp>
      <p:sp>
        <p:nvSpPr>
          <p:cNvPr id="109" name="正方形/長方形 108">
            <a:extLst>
              <a:ext uri="{FF2B5EF4-FFF2-40B4-BE49-F238E27FC236}">
                <a16:creationId xmlns:a16="http://schemas.microsoft.com/office/drawing/2014/main" id="{ADDA4893-D1B0-9778-1EDF-4CC2AFA7E4F2}"/>
              </a:ext>
            </a:extLst>
          </p:cNvPr>
          <p:cNvSpPr/>
          <p:nvPr/>
        </p:nvSpPr>
        <p:spPr>
          <a:xfrm>
            <a:off x="66778" y="5139967"/>
            <a:ext cx="6703984" cy="214347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10" name="直線コネクタ 109">
            <a:extLst>
              <a:ext uri="{FF2B5EF4-FFF2-40B4-BE49-F238E27FC236}">
                <a16:creationId xmlns:a16="http://schemas.microsoft.com/office/drawing/2014/main" id="{AE4FDEE0-EC38-C66D-9F98-5CB1F38F0038}"/>
              </a:ext>
            </a:extLst>
          </p:cNvPr>
          <p:cNvCxnSpPr>
            <a:cxnSpLocks/>
          </p:cNvCxnSpPr>
          <p:nvPr/>
        </p:nvCxnSpPr>
        <p:spPr>
          <a:xfrm>
            <a:off x="1288116" y="5139967"/>
            <a:ext cx="0" cy="21434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直線コネクタ 110">
            <a:extLst>
              <a:ext uri="{FF2B5EF4-FFF2-40B4-BE49-F238E27FC236}">
                <a16:creationId xmlns:a16="http://schemas.microsoft.com/office/drawing/2014/main" id="{F9628858-F737-0254-299A-0923DCE69C8A}"/>
              </a:ext>
            </a:extLst>
          </p:cNvPr>
          <p:cNvCxnSpPr>
            <a:cxnSpLocks/>
          </p:cNvCxnSpPr>
          <p:nvPr/>
        </p:nvCxnSpPr>
        <p:spPr>
          <a:xfrm>
            <a:off x="4705085" y="5749807"/>
            <a:ext cx="0" cy="40404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直線コネクタ 111">
            <a:extLst>
              <a:ext uri="{FF2B5EF4-FFF2-40B4-BE49-F238E27FC236}">
                <a16:creationId xmlns:a16="http://schemas.microsoft.com/office/drawing/2014/main" id="{4796F07D-55CD-AE80-EF48-C741C4A44D03}"/>
              </a:ext>
            </a:extLst>
          </p:cNvPr>
          <p:cNvCxnSpPr>
            <a:cxnSpLocks/>
          </p:cNvCxnSpPr>
          <p:nvPr/>
        </p:nvCxnSpPr>
        <p:spPr>
          <a:xfrm>
            <a:off x="5690901" y="5749807"/>
            <a:ext cx="0" cy="40404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テキスト ボックス 112">
            <a:extLst>
              <a:ext uri="{FF2B5EF4-FFF2-40B4-BE49-F238E27FC236}">
                <a16:creationId xmlns:a16="http://schemas.microsoft.com/office/drawing/2014/main" id="{F24EFBCB-BFB4-C1FF-3499-8D144AB86E28}"/>
              </a:ext>
            </a:extLst>
          </p:cNvPr>
          <p:cNvSpPr txBox="1"/>
          <p:nvPr/>
        </p:nvSpPr>
        <p:spPr>
          <a:xfrm>
            <a:off x="166066" y="5369734"/>
            <a:ext cx="1022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latin typeface="+mn-ea"/>
              </a:rPr>
              <a:t>氏　名</a:t>
            </a:r>
          </a:p>
        </p:txBody>
      </p:sp>
      <p:sp>
        <p:nvSpPr>
          <p:cNvPr id="114" name="テキスト ボックス 113">
            <a:extLst>
              <a:ext uri="{FF2B5EF4-FFF2-40B4-BE49-F238E27FC236}">
                <a16:creationId xmlns:a16="http://schemas.microsoft.com/office/drawing/2014/main" id="{34DF5346-CCC1-645F-61A2-E096A25B5310}"/>
              </a:ext>
            </a:extLst>
          </p:cNvPr>
          <p:cNvSpPr txBox="1"/>
          <p:nvPr/>
        </p:nvSpPr>
        <p:spPr>
          <a:xfrm>
            <a:off x="166067" y="5767418"/>
            <a:ext cx="1022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latin typeface="+mn-ea"/>
              </a:rPr>
              <a:t>学校名</a:t>
            </a:r>
          </a:p>
        </p:txBody>
      </p:sp>
      <p:sp>
        <p:nvSpPr>
          <p:cNvPr id="115" name="テキスト ボックス 114">
            <a:extLst>
              <a:ext uri="{FF2B5EF4-FFF2-40B4-BE49-F238E27FC236}">
                <a16:creationId xmlns:a16="http://schemas.microsoft.com/office/drawing/2014/main" id="{858C99D9-D4EA-7C89-AC63-81DED2DB42D0}"/>
              </a:ext>
            </a:extLst>
          </p:cNvPr>
          <p:cNvSpPr txBox="1"/>
          <p:nvPr/>
        </p:nvSpPr>
        <p:spPr>
          <a:xfrm>
            <a:off x="4817313" y="5777677"/>
            <a:ext cx="814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latin typeface="+mn-ea"/>
              </a:rPr>
              <a:t>学  年</a:t>
            </a:r>
          </a:p>
        </p:txBody>
      </p:sp>
      <p:sp>
        <p:nvSpPr>
          <p:cNvPr id="116" name="テキスト ボックス 115">
            <a:extLst>
              <a:ext uri="{FF2B5EF4-FFF2-40B4-BE49-F238E27FC236}">
                <a16:creationId xmlns:a16="http://schemas.microsoft.com/office/drawing/2014/main" id="{56E2BBD8-706D-8989-B69B-FB40AD9FAF6A}"/>
              </a:ext>
            </a:extLst>
          </p:cNvPr>
          <p:cNvSpPr txBox="1"/>
          <p:nvPr/>
        </p:nvSpPr>
        <p:spPr>
          <a:xfrm>
            <a:off x="173988" y="6189512"/>
            <a:ext cx="1022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latin typeface="+mn-ea"/>
              </a:rPr>
              <a:t>題　名</a:t>
            </a:r>
          </a:p>
        </p:txBody>
      </p:sp>
      <p:sp>
        <p:nvSpPr>
          <p:cNvPr id="117" name="テキスト ボックス 116">
            <a:extLst>
              <a:ext uri="{FF2B5EF4-FFF2-40B4-BE49-F238E27FC236}">
                <a16:creationId xmlns:a16="http://schemas.microsoft.com/office/drawing/2014/main" id="{C69EE35E-4B2A-A796-0F1B-6138F415DCAD}"/>
              </a:ext>
            </a:extLst>
          </p:cNvPr>
          <p:cNvSpPr txBox="1"/>
          <p:nvPr/>
        </p:nvSpPr>
        <p:spPr>
          <a:xfrm>
            <a:off x="113757" y="6659651"/>
            <a:ext cx="13610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+mn-ea"/>
              </a:rPr>
              <a:t>絵を描いた</a:t>
            </a:r>
            <a:endParaRPr kumimoji="1" lang="en-US" altLang="ja-JP" sz="1400" b="1" dirty="0">
              <a:latin typeface="+mn-ea"/>
            </a:endParaRPr>
          </a:p>
          <a:p>
            <a:r>
              <a:rPr kumimoji="1" lang="ja-JP" altLang="en-US" sz="1400" b="1" dirty="0">
                <a:latin typeface="+mn-ea"/>
              </a:rPr>
              <a:t>感想</a:t>
            </a:r>
            <a:r>
              <a:rPr kumimoji="1" lang="en-US" altLang="ja-JP" sz="900" b="1" dirty="0">
                <a:latin typeface="+mn-ea"/>
              </a:rPr>
              <a:t>(</a:t>
            </a:r>
            <a:r>
              <a:rPr kumimoji="1" lang="ja-JP" altLang="en-US" sz="900" b="1" dirty="0">
                <a:latin typeface="+mn-ea"/>
              </a:rPr>
              <a:t>かんそう）</a:t>
            </a:r>
          </a:p>
        </p:txBody>
      </p:sp>
      <p:sp>
        <p:nvSpPr>
          <p:cNvPr id="118" name="テキスト ボックス 117">
            <a:extLst>
              <a:ext uri="{FF2B5EF4-FFF2-40B4-BE49-F238E27FC236}">
                <a16:creationId xmlns:a16="http://schemas.microsoft.com/office/drawing/2014/main" id="{61D642FC-57C6-EC20-22BD-BC721F9180DD}"/>
              </a:ext>
            </a:extLst>
          </p:cNvPr>
          <p:cNvSpPr txBox="1"/>
          <p:nvPr/>
        </p:nvSpPr>
        <p:spPr>
          <a:xfrm>
            <a:off x="207885" y="5168041"/>
            <a:ext cx="9330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>
                <a:latin typeface="+mn-ea"/>
              </a:rPr>
              <a:t>ふりがな</a:t>
            </a:r>
          </a:p>
        </p:txBody>
      </p:sp>
      <p:cxnSp>
        <p:nvCxnSpPr>
          <p:cNvPr id="119" name="直線コネクタ 118">
            <a:extLst>
              <a:ext uri="{FF2B5EF4-FFF2-40B4-BE49-F238E27FC236}">
                <a16:creationId xmlns:a16="http://schemas.microsoft.com/office/drawing/2014/main" id="{752E2A05-2F76-C03F-30BE-66D47275C225}"/>
              </a:ext>
            </a:extLst>
          </p:cNvPr>
          <p:cNvCxnSpPr/>
          <p:nvPr/>
        </p:nvCxnSpPr>
        <p:spPr>
          <a:xfrm>
            <a:off x="39615" y="5744890"/>
            <a:ext cx="670398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直線コネクタ 119">
            <a:extLst>
              <a:ext uri="{FF2B5EF4-FFF2-40B4-BE49-F238E27FC236}">
                <a16:creationId xmlns:a16="http://schemas.microsoft.com/office/drawing/2014/main" id="{276A6408-A008-E8F3-414A-2BD7A954F5F6}"/>
              </a:ext>
            </a:extLst>
          </p:cNvPr>
          <p:cNvCxnSpPr/>
          <p:nvPr/>
        </p:nvCxnSpPr>
        <p:spPr>
          <a:xfrm>
            <a:off x="66778" y="6153848"/>
            <a:ext cx="670398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直線コネクタ 120">
            <a:extLst>
              <a:ext uri="{FF2B5EF4-FFF2-40B4-BE49-F238E27FC236}">
                <a16:creationId xmlns:a16="http://schemas.microsoft.com/office/drawing/2014/main" id="{52D44A3C-B74E-5E40-7592-9C51FD764FEF}"/>
              </a:ext>
            </a:extLst>
          </p:cNvPr>
          <p:cNvCxnSpPr/>
          <p:nvPr/>
        </p:nvCxnSpPr>
        <p:spPr>
          <a:xfrm>
            <a:off x="-12809" y="5053105"/>
            <a:ext cx="6858000" cy="0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直線コネクタ 121">
            <a:extLst>
              <a:ext uri="{FF2B5EF4-FFF2-40B4-BE49-F238E27FC236}">
                <a16:creationId xmlns:a16="http://schemas.microsoft.com/office/drawing/2014/main" id="{B8324CBA-0E11-4647-3F61-60003D865C86}"/>
              </a:ext>
            </a:extLst>
          </p:cNvPr>
          <p:cNvCxnSpPr/>
          <p:nvPr/>
        </p:nvCxnSpPr>
        <p:spPr>
          <a:xfrm>
            <a:off x="-12809" y="7358705"/>
            <a:ext cx="6858000" cy="0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テキスト ボックス 122">
            <a:extLst>
              <a:ext uri="{FF2B5EF4-FFF2-40B4-BE49-F238E27FC236}">
                <a16:creationId xmlns:a16="http://schemas.microsoft.com/office/drawing/2014/main" id="{71BCC09A-B8FD-CAA0-1941-77F66ED62FA0}"/>
              </a:ext>
            </a:extLst>
          </p:cNvPr>
          <p:cNvSpPr txBox="1"/>
          <p:nvPr/>
        </p:nvSpPr>
        <p:spPr>
          <a:xfrm>
            <a:off x="2968320" y="7351536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/>
              <a:t>切り取り線</a:t>
            </a:r>
          </a:p>
        </p:txBody>
      </p:sp>
      <p:cxnSp>
        <p:nvCxnSpPr>
          <p:cNvPr id="124" name="直線コネクタ 123">
            <a:extLst>
              <a:ext uri="{FF2B5EF4-FFF2-40B4-BE49-F238E27FC236}">
                <a16:creationId xmlns:a16="http://schemas.microsoft.com/office/drawing/2014/main" id="{47FA0986-A4F5-F482-BC64-2F215FF68BFC}"/>
              </a:ext>
            </a:extLst>
          </p:cNvPr>
          <p:cNvCxnSpPr/>
          <p:nvPr/>
        </p:nvCxnSpPr>
        <p:spPr>
          <a:xfrm>
            <a:off x="53790" y="6152470"/>
            <a:ext cx="670398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直線コネクタ 124">
            <a:extLst>
              <a:ext uri="{FF2B5EF4-FFF2-40B4-BE49-F238E27FC236}">
                <a16:creationId xmlns:a16="http://schemas.microsoft.com/office/drawing/2014/main" id="{CCDFF9E9-FCF7-D7C5-192A-9ACB67CBEBCF}"/>
              </a:ext>
            </a:extLst>
          </p:cNvPr>
          <p:cNvCxnSpPr/>
          <p:nvPr/>
        </p:nvCxnSpPr>
        <p:spPr>
          <a:xfrm>
            <a:off x="59687" y="6561428"/>
            <a:ext cx="670398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直線コネクタ 125">
            <a:extLst>
              <a:ext uri="{FF2B5EF4-FFF2-40B4-BE49-F238E27FC236}">
                <a16:creationId xmlns:a16="http://schemas.microsoft.com/office/drawing/2014/main" id="{09E29A5F-9A1D-E419-07CC-A1690B5D755D}"/>
              </a:ext>
            </a:extLst>
          </p:cNvPr>
          <p:cNvCxnSpPr>
            <a:cxnSpLocks/>
          </p:cNvCxnSpPr>
          <p:nvPr/>
        </p:nvCxnSpPr>
        <p:spPr>
          <a:xfrm>
            <a:off x="1801545" y="5357377"/>
            <a:ext cx="427468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直線コネクタ 126">
            <a:extLst>
              <a:ext uri="{FF2B5EF4-FFF2-40B4-BE49-F238E27FC236}">
                <a16:creationId xmlns:a16="http://schemas.microsoft.com/office/drawing/2014/main" id="{F06747ED-6B9D-547B-0E34-CF35E196A0BA}"/>
              </a:ext>
            </a:extLst>
          </p:cNvPr>
          <p:cNvCxnSpPr>
            <a:cxnSpLocks/>
          </p:cNvCxnSpPr>
          <p:nvPr/>
        </p:nvCxnSpPr>
        <p:spPr>
          <a:xfrm>
            <a:off x="153709" y="5369734"/>
            <a:ext cx="92787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テキスト ボックス 127">
            <a:extLst>
              <a:ext uri="{FF2B5EF4-FFF2-40B4-BE49-F238E27FC236}">
                <a16:creationId xmlns:a16="http://schemas.microsoft.com/office/drawing/2014/main" id="{5557EE1A-0A70-7AA4-01F7-AFA2E7F7FCE5}"/>
              </a:ext>
            </a:extLst>
          </p:cNvPr>
          <p:cNvSpPr txBox="1"/>
          <p:nvPr/>
        </p:nvSpPr>
        <p:spPr>
          <a:xfrm>
            <a:off x="3574318" y="5794773"/>
            <a:ext cx="11177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latin typeface="+mn-ea"/>
              </a:rPr>
              <a:t>小学校</a:t>
            </a:r>
          </a:p>
        </p:txBody>
      </p:sp>
      <p:sp>
        <p:nvSpPr>
          <p:cNvPr id="149" name="正方形/長方形 148">
            <a:extLst>
              <a:ext uri="{FF2B5EF4-FFF2-40B4-BE49-F238E27FC236}">
                <a16:creationId xmlns:a16="http://schemas.microsoft.com/office/drawing/2014/main" id="{8E61ADE1-D7EF-83AF-FD03-BE37174D9C64}"/>
              </a:ext>
            </a:extLst>
          </p:cNvPr>
          <p:cNvSpPr/>
          <p:nvPr/>
        </p:nvSpPr>
        <p:spPr>
          <a:xfrm>
            <a:off x="70896" y="7627798"/>
            <a:ext cx="6703984" cy="214347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50" name="直線コネクタ 149">
            <a:extLst>
              <a:ext uri="{FF2B5EF4-FFF2-40B4-BE49-F238E27FC236}">
                <a16:creationId xmlns:a16="http://schemas.microsoft.com/office/drawing/2014/main" id="{419FDAAA-CE82-CECE-5B86-DBC2F6FC4C10}"/>
              </a:ext>
            </a:extLst>
          </p:cNvPr>
          <p:cNvCxnSpPr>
            <a:cxnSpLocks/>
          </p:cNvCxnSpPr>
          <p:nvPr/>
        </p:nvCxnSpPr>
        <p:spPr>
          <a:xfrm>
            <a:off x="1292234" y="7627798"/>
            <a:ext cx="0" cy="21434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直線コネクタ 150">
            <a:extLst>
              <a:ext uri="{FF2B5EF4-FFF2-40B4-BE49-F238E27FC236}">
                <a16:creationId xmlns:a16="http://schemas.microsoft.com/office/drawing/2014/main" id="{E4B6E435-4FC4-DB12-EA58-251AB0DD466F}"/>
              </a:ext>
            </a:extLst>
          </p:cNvPr>
          <p:cNvCxnSpPr>
            <a:cxnSpLocks/>
          </p:cNvCxnSpPr>
          <p:nvPr/>
        </p:nvCxnSpPr>
        <p:spPr>
          <a:xfrm>
            <a:off x="4709203" y="8237638"/>
            <a:ext cx="0" cy="40404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直線コネクタ 151">
            <a:extLst>
              <a:ext uri="{FF2B5EF4-FFF2-40B4-BE49-F238E27FC236}">
                <a16:creationId xmlns:a16="http://schemas.microsoft.com/office/drawing/2014/main" id="{3035E015-24BE-0C1D-EEBA-67F61F188FA4}"/>
              </a:ext>
            </a:extLst>
          </p:cNvPr>
          <p:cNvCxnSpPr>
            <a:cxnSpLocks/>
          </p:cNvCxnSpPr>
          <p:nvPr/>
        </p:nvCxnSpPr>
        <p:spPr>
          <a:xfrm>
            <a:off x="5695019" y="8237638"/>
            <a:ext cx="0" cy="40404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テキスト ボックス 152">
            <a:extLst>
              <a:ext uri="{FF2B5EF4-FFF2-40B4-BE49-F238E27FC236}">
                <a16:creationId xmlns:a16="http://schemas.microsoft.com/office/drawing/2014/main" id="{A00ADE0E-4303-1564-2E7A-2A5287167F24}"/>
              </a:ext>
            </a:extLst>
          </p:cNvPr>
          <p:cNvSpPr txBox="1"/>
          <p:nvPr/>
        </p:nvSpPr>
        <p:spPr>
          <a:xfrm>
            <a:off x="170184" y="7857565"/>
            <a:ext cx="1022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latin typeface="+mn-ea"/>
              </a:rPr>
              <a:t>氏　名</a:t>
            </a:r>
          </a:p>
        </p:txBody>
      </p:sp>
      <p:sp>
        <p:nvSpPr>
          <p:cNvPr id="154" name="テキスト ボックス 153">
            <a:extLst>
              <a:ext uri="{FF2B5EF4-FFF2-40B4-BE49-F238E27FC236}">
                <a16:creationId xmlns:a16="http://schemas.microsoft.com/office/drawing/2014/main" id="{F1DA1F73-7ECC-9EE0-C1C5-DEB3942082C2}"/>
              </a:ext>
            </a:extLst>
          </p:cNvPr>
          <p:cNvSpPr txBox="1"/>
          <p:nvPr/>
        </p:nvSpPr>
        <p:spPr>
          <a:xfrm>
            <a:off x="170185" y="8255249"/>
            <a:ext cx="1022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latin typeface="+mn-ea"/>
              </a:rPr>
              <a:t>学校名</a:t>
            </a:r>
          </a:p>
        </p:txBody>
      </p:sp>
      <p:sp>
        <p:nvSpPr>
          <p:cNvPr id="155" name="テキスト ボックス 154">
            <a:extLst>
              <a:ext uri="{FF2B5EF4-FFF2-40B4-BE49-F238E27FC236}">
                <a16:creationId xmlns:a16="http://schemas.microsoft.com/office/drawing/2014/main" id="{D957EA4D-DA54-5D91-39E6-BC33E79B5A66}"/>
              </a:ext>
            </a:extLst>
          </p:cNvPr>
          <p:cNvSpPr txBox="1"/>
          <p:nvPr/>
        </p:nvSpPr>
        <p:spPr>
          <a:xfrm>
            <a:off x="4821431" y="8265508"/>
            <a:ext cx="814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latin typeface="+mn-ea"/>
              </a:rPr>
              <a:t>学  年</a:t>
            </a:r>
          </a:p>
        </p:txBody>
      </p:sp>
      <p:sp>
        <p:nvSpPr>
          <p:cNvPr id="156" name="テキスト ボックス 155">
            <a:extLst>
              <a:ext uri="{FF2B5EF4-FFF2-40B4-BE49-F238E27FC236}">
                <a16:creationId xmlns:a16="http://schemas.microsoft.com/office/drawing/2014/main" id="{DC5088DC-D20F-5824-06A3-4CCA596CCE8F}"/>
              </a:ext>
            </a:extLst>
          </p:cNvPr>
          <p:cNvSpPr txBox="1"/>
          <p:nvPr/>
        </p:nvSpPr>
        <p:spPr>
          <a:xfrm>
            <a:off x="178106" y="8677343"/>
            <a:ext cx="1022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latin typeface="+mn-ea"/>
              </a:rPr>
              <a:t>題　名</a:t>
            </a:r>
          </a:p>
        </p:txBody>
      </p:sp>
      <p:sp>
        <p:nvSpPr>
          <p:cNvPr id="157" name="テキスト ボックス 156">
            <a:extLst>
              <a:ext uri="{FF2B5EF4-FFF2-40B4-BE49-F238E27FC236}">
                <a16:creationId xmlns:a16="http://schemas.microsoft.com/office/drawing/2014/main" id="{00AEEE0A-98D5-F997-7EF6-A534BB34548C}"/>
              </a:ext>
            </a:extLst>
          </p:cNvPr>
          <p:cNvSpPr txBox="1"/>
          <p:nvPr/>
        </p:nvSpPr>
        <p:spPr>
          <a:xfrm>
            <a:off x="117875" y="9147482"/>
            <a:ext cx="13610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+mn-ea"/>
              </a:rPr>
              <a:t>絵を描いた</a:t>
            </a:r>
            <a:endParaRPr kumimoji="1" lang="en-US" altLang="ja-JP" sz="1400" b="1" dirty="0">
              <a:latin typeface="+mn-ea"/>
            </a:endParaRPr>
          </a:p>
          <a:p>
            <a:r>
              <a:rPr kumimoji="1" lang="ja-JP" altLang="en-US" sz="1400" b="1" dirty="0">
                <a:latin typeface="+mn-ea"/>
              </a:rPr>
              <a:t>感想</a:t>
            </a:r>
            <a:r>
              <a:rPr kumimoji="1" lang="en-US" altLang="ja-JP" sz="900" b="1" dirty="0">
                <a:latin typeface="+mn-ea"/>
              </a:rPr>
              <a:t>(</a:t>
            </a:r>
            <a:r>
              <a:rPr kumimoji="1" lang="ja-JP" altLang="en-US" sz="900" b="1" dirty="0">
                <a:latin typeface="+mn-ea"/>
              </a:rPr>
              <a:t>かんそう）</a:t>
            </a:r>
          </a:p>
        </p:txBody>
      </p:sp>
      <p:sp>
        <p:nvSpPr>
          <p:cNvPr id="158" name="テキスト ボックス 157">
            <a:extLst>
              <a:ext uri="{FF2B5EF4-FFF2-40B4-BE49-F238E27FC236}">
                <a16:creationId xmlns:a16="http://schemas.microsoft.com/office/drawing/2014/main" id="{2E2193CB-C3DB-E390-E796-BBDC6F407CC7}"/>
              </a:ext>
            </a:extLst>
          </p:cNvPr>
          <p:cNvSpPr txBox="1"/>
          <p:nvPr/>
        </p:nvSpPr>
        <p:spPr>
          <a:xfrm>
            <a:off x="212003" y="7655872"/>
            <a:ext cx="9330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>
                <a:latin typeface="+mn-ea"/>
              </a:rPr>
              <a:t>ふりがな</a:t>
            </a:r>
          </a:p>
        </p:txBody>
      </p:sp>
      <p:cxnSp>
        <p:nvCxnSpPr>
          <p:cNvPr id="159" name="直線コネクタ 158">
            <a:extLst>
              <a:ext uri="{FF2B5EF4-FFF2-40B4-BE49-F238E27FC236}">
                <a16:creationId xmlns:a16="http://schemas.microsoft.com/office/drawing/2014/main" id="{5933583E-7B4D-AE0A-D0ED-78EB6CCD4CDD}"/>
              </a:ext>
            </a:extLst>
          </p:cNvPr>
          <p:cNvCxnSpPr/>
          <p:nvPr/>
        </p:nvCxnSpPr>
        <p:spPr>
          <a:xfrm>
            <a:off x="43733" y="8232721"/>
            <a:ext cx="670398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直線コネクタ 159">
            <a:extLst>
              <a:ext uri="{FF2B5EF4-FFF2-40B4-BE49-F238E27FC236}">
                <a16:creationId xmlns:a16="http://schemas.microsoft.com/office/drawing/2014/main" id="{B58D3224-C639-4C47-2916-D9BD0A0D5A23}"/>
              </a:ext>
            </a:extLst>
          </p:cNvPr>
          <p:cNvCxnSpPr/>
          <p:nvPr/>
        </p:nvCxnSpPr>
        <p:spPr>
          <a:xfrm>
            <a:off x="70896" y="8641679"/>
            <a:ext cx="670398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直線コネクタ 160">
            <a:extLst>
              <a:ext uri="{FF2B5EF4-FFF2-40B4-BE49-F238E27FC236}">
                <a16:creationId xmlns:a16="http://schemas.microsoft.com/office/drawing/2014/main" id="{BAEF4AB1-8094-7C7C-89EE-9A1B467C719E}"/>
              </a:ext>
            </a:extLst>
          </p:cNvPr>
          <p:cNvCxnSpPr/>
          <p:nvPr/>
        </p:nvCxnSpPr>
        <p:spPr>
          <a:xfrm>
            <a:off x="3666" y="7540936"/>
            <a:ext cx="6858000" cy="0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直線コネクタ 161">
            <a:extLst>
              <a:ext uri="{FF2B5EF4-FFF2-40B4-BE49-F238E27FC236}">
                <a16:creationId xmlns:a16="http://schemas.microsoft.com/office/drawing/2014/main" id="{E19EC018-1650-5742-C8F3-9F695422B5D6}"/>
              </a:ext>
            </a:extLst>
          </p:cNvPr>
          <p:cNvCxnSpPr/>
          <p:nvPr/>
        </p:nvCxnSpPr>
        <p:spPr>
          <a:xfrm>
            <a:off x="3666" y="9871250"/>
            <a:ext cx="6858000" cy="0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直線コネクタ 163">
            <a:extLst>
              <a:ext uri="{FF2B5EF4-FFF2-40B4-BE49-F238E27FC236}">
                <a16:creationId xmlns:a16="http://schemas.microsoft.com/office/drawing/2014/main" id="{DA8CCF53-5C17-A43B-F019-4DFE6DD8CB6D}"/>
              </a:ext>
            </a:extLst>
          </p:cNvPr>
          <p:cNvCxnSpPr/>
          <p:nvPr/>
        </p:nvCxnSpPr>
        <p:spPr>
          <a:xfrm>
            <a:off x="57908" y="8640301"/>
            <a:ext cx="670398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直線コネクタ 164">
            <a:extLst>
              <a:ext uri="{FF2B5EF4-FFF2-40B4-BE49-F238E27FC236}">
                <a16:creationId xmlns:a16="http://schemas.microsoft.com/office/drawing/2014/main" id="{9C3F140D-803E-AB2B-8062-4F00DE5C617A}"/>
              </a:ext>
            </a:extLst>
          </p:cNvPr>
          <p:cNvCxnSpPr/>
          <p:nvPr/>
        </p:nvCxnSpPr>
        <p:spPr>
          <a:xfrm>
            <a:off x="63805" y="9049259"/>
            <a:ext cx="670398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直線コネクタ 165">
            <a:extLst>
              <a:ext uri="{FF2B5EF4-FFF2-40B4-BE49-F238E27FC236}">
                <a16:creationId xmlns:a16="http://schemas.microsoft.com/office/drawing/2014/main" id="{6336387F-02B5-F2F0-8412-A541CA0925D4}"/>
              </a:ext>
            </a:extLst>
          </p:cNvPr>
          <p:cNvCxnSpPr>
            <a:cxnSpLocks/>
          </p:cNvCxnSpPr>
          <p:nvPr/>
        </p:nvCxnSpPr>
        <p:spPr>
          <a:xfrm>
            <a:off x="1805663" y="7845208"/>
            <a:ext cx="427468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直線コネクタ 166">
            <a:extLst>
              <a:ext uri="{FF2B5EF4-FFF2-40B4-BE49-F238E27FC236}">
                <a16:creationId xmlns:a16="http://schemas.microsoft.com/office/drawing/2014/main" id="{6772DCCB-9CF3-C18C-EB27-9613ACD08FE4}"/>
              </a:ext>
            </a:extLst>
          </p:cNvPr>
          <p:cNvCxnSpPr>
            <a:cxnSpLocks/>
          </p:cNvCxnSpPr>
          <p:nvPr/>
        </p:nvCxnSpPr>
        <p:spPr>
          <a:xfrm>
            <a:off x="157827" y="7857565"/>
            <a:ext cx="92787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テキスト ボックス 167">
            <a:extLst>
              <a:ext uri="{FF2B5EF4-FFF2-40B4-BE49-F238E27FC236}">
                <a16:creationId xmlns:a16="http://schemas.microsoft.com/office/drawing/2014/main" id="{F4AF4CB9-34A8-40BD-E3FF-DE66C7B1DF7A}"/>
              </a:ext>
            </a:extLst>
          </p:cNvPr>
          <p:cNvSpPr txBox="1"/>
          <p:nvPr/>
        </p:nvSpPr>
        <p:spPr>
          <a:xfrm>
            <a:off x="3578436" y="8282604"/>
            <a:ext cx="11177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latin typeface="+mn-ea"/>
              </a:rPr>
              <a:t>小学校</a:t>
            </a:r>
          </a:p>
        </p:txBody>
      </p:sp>
      <p:cxnSp>
        <p:nvCxnSpPr>
          <p:cNvPr id="169" name="直線コネクタ 168">
            <a:extLst>
              <a:ext uri="{FF2B5EF4-FFF2-40B4-BE49-F238E27FC236}">
                <a16:creationId xmlns:a16="http://schemas.microsoft.com/office/drawing/2014/main" id="{DFBF11E3-1CB9-C5E1-740E-DD574637C2F7}"/>
              </a:ext>
            </a:extLst>
          </p:cNvPr>
          <p:cNvCxnSpPr/>
          <p:nvPr/>
        </p:nvCxnSpPr>
        <p:spPr>
          <a:xfrm>
            <a:off x="-15545" y="24712"/>
            <a:ext cx="6858000" cy="0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7439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18</TotalTime>
  <Words>74</Words>
  <Application>Microsoft Office PowerPoint</Application>
  <PresentationFormat>A4 210 x 297 mm</PresentationFormat>
  <Paragraphs>35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谷本 広幸</dc:creator>
  <cp:lastModifiedBy>谷本 広幸</cp:lastModifiedBy>
  <cp:revision>1</cp:revision>
  <cp:lastPrinted>2023-07-02T08:15:03Z</cp:lastPrinted>
  <dcterms:created xsi:type="dcterms:W3CDTF">2023-07-02T07:57:34Z</dcterms:created>
  <dcterms:modified xsi:type="dcterms:W3CDTF">2023-07-02T08:16:34Z</dcterms:modified>
</cp:coreProperties>
</file>